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8.pn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.png"/><Relationship Id="rId9" Type="http://schemas.openxmlformats.org/officeDocument/2006/relationships/image" Target="../media/image157.png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8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172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32" Type="http://schemas.openxmlformats.org/officeDocument/2006/relationships/image" Target="../media/image8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26" Type="http://schemas.openxmlformats.org/officeDocument/2006/relationships/image" Target="../media/image223.png"/><Relationship Id="rId3" Type="http://schemas.openxmlformats.org/officeDocument/2006/relationships/image" Target="../media/image1.pn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2" Type="http://schemas.openxmlformats.org/officeDocument/2006/relationships/image" Target="../media/image201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8.png"/><Relationship Id="rId24" Type="http://schemas.openxmlformats.org/officeDocument/2006/relationships/image" Target="../media/image221.png"/><Relationship Id="rId5" Type="http://schemas.openxmlformats.org/officeDocument/2006/relationships/image" Target="../media/image203.png"/><Relationship Id="rId15" Type="http://schemas.openxmlformats.org/officeDocument/2006/relationships/image" Target="../media/image212.pn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8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3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26" Type="http://schemas.openxmlformats.org/officeDocument/2006/relationships/image" Target="../media/image270.png"/><Relationship Id="rId39" Type="http://schemas.openxmlformats.org/officeDocument/2006/relationships/image" Target="../media/image283.png"/><Relationship Id="rId21" Type="http://schemas.openxmlformats.org/officeDocument/2006/relationships/image" Target="../media/image265.png"/><Relationship Id="rId34" Type="http://schemas.openxmlformats.org/officeDocument/2006/relationships/image" Target="../media/image278.png"/><Relationship Id="rId42" Type="http://schemas.openxmlformats.org/officeDocument/2006/relationships/image" Target="../media/image8.png"/><Relationship Id="rId7" Type="http://schemas.openxmlformats.org/officeDocument/2006/relationships/image" Target="../media/image251.png"/><Relationship Id="rId2" Type="http://schemas.openxmlformats.org/officeDocument/2006/relationships/image" Target="../media/image1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29" Type="http://schemas.openxmlformats.org/officeDocument/2006/relationships/image" Target="../media/image273.png"/><Relationship Id="rId41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32" Type="http://schemas.openxmlformats.org/officeDocument/2006/relationships/image" Target="../media/image276.png"/><Relationship Id="rId37" Type="http://schemas.openxmlformats.org/officeDocument/2006/relationships/image" Target="../media/image281.png"/><Relationship Id="rId40" Type="http://schemas.openxmlformats.org/officeDocument/2006/relationships/image" Target="../media/image284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272.png"/><Relationship Id="rId36" Type="http://schemas.openxmlformats.org/officeDocument/2006/relationships/image" Target="../media/image280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31" Type="http://schemas.openxmlformats.org/officeDocument/2006/relationships/image" Target="../media/image275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Relationship Id="rId35" Type="http://schemas.openxmlformats.org/officeDocument/2006/relationships/image" Target="../media/image279.png"/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5" Type="http://schemas.openxmlformats.org/officeDocument/2006/relationships/image" Target="../media/image269.png"/><Relationship Id="rId33" Type="http://schemas.openxmlformats.org/officeDocument/2006/relationships/image" Target="../media/image277.png"/><Relationship Id="rId38" Type="http://schemas.openxmlformats.org/officeDocument/2006/relationships/image" Target="../media/image2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5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12" Type="http://schemas.openxmlformats.org/officeDocument/2006/relationships/image" Target="../media/image294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image" Target="../media/image8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1.png"/><Relationship Id="rId9" Type="http://schemas.openxmlformats.org/officeDocument/2006/relationships/image" Target="../media/image2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31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" Type="http://schemas.openxmlformats.org/officeDocument/2006/relationships/image" Target="../media/image1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19" Type="http://schemas.openxmlformats.org/officeDocument/2006/relationships/image" Target="../media/image8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8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4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8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1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8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96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8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860800"/>
            <a:ext cx="72263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8724900"/>
            <a:ext cx="40259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5956300"/>
            <a:ext cx="61087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32200"/>
            <a:ext cx="5270500" cy="265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098800"/>
            <a:ext cx="68453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6489700"/>
            <a:ext cx="94234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100" y="3632200"/>
            <a:ext cx="10883900" cy="612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00" y="4965700"/>
            <a:ext cx="5448300" cy="306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-63500"/>
            <a:ext cx="10198100" cy="635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1320800"/>
            <a:ext cx="50927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089400"/>
            <a:ext cx="127381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933700"/>
            <a:ext cx="16192500" cy="652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635000"/>
            <a:ext cx="11823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40000"/>
            <a:ext cx="15544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635000"/>
            <a:ext cx="10528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9410700"/>
            <a:ext cx="10922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9410700"/>
            <a:ext cx="10922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2578100"/>
            <a:ext cx="4762500" cy="476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733800"/>
            <a:ext cx="23876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2501900"/>
            <a:ext cx="47625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3733800"/>
            <a:ext cx="2387600" cy="2374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800" y="6451600"/>
            <a:ext cx="42037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6451600"/>
            <a:ext cx="42037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6500" y="2933700"/>
            <a:ext cx="4203700" cy="38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2933700"/>
            <a:ext cx="42037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4500" y="5969000"/>
            <a:ext cx="1435100" cy="1435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5800" y="5969000"/>
            <a:ext cx="1435100" cy="143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4500" y="2451100"/>
            <a:ext cx="1435100" cy="1435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5800" y="2451100"/>
            <a:ext cx="1435100" cy="1435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13900" y="5791200"/>
            <a:ext cx="83185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78200" y="5791200"/>
            <a:ext cx="23241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42500" y="2273300"/>
            <a:ext cx="7861300" cy="1041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78200" y="2273300"/>
            <a:ext cx="1206500" cy="1041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21900" y="5461000"/>
            <a:ext cx="2717800" cy="266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5461000"/>
            <a:ext cx="2717800" cy="266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09200" y="1943100"/>
            <a:ext cx="2717800" cy="266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42100" y="1943100"/>
            <a:ext cx="2565400" cy="266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69300" y="3733800"/>
            <a:ext cx="2336800" cy="2336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9300" y="2476500"/>
            <a:ext cx="6146800" cy="3619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61700" y="3175000"/>
            <a:ext cx="6819900" cy="2743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15500" y="6553200"/>
            <a:ext cx="7607300" cy="3632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49600" y="6489700"/>
            <a:ext cx="3746500" cy="38608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032368300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47900" y="4140200"/>
            <a:ext cx="914400" cy="1524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032368300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73600" y="4140200"/>
            <a:ext cx="914400" cy="152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61300" y="3200400"/>
            <a:ext cx="5105400" cy="4965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19300" y="635000"/>
            <a:ext cx="11811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16000"/>
            <a:ext cx="64770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BF0EE-EFD2-AC65-301F-05C2D152FD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7981950"/>
            <a:ext cx="41203325" cy="18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96296E-6 L -0.6994 -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0.57231 0.86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4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31 0.86111 L -0.7171 0.307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1 0.30741 L -0.69939 -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94 -2.96296E-6 L -1.28898 -0.057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898 -0.0574 L -0.69731 -0.07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089400"/>
            <a:ext cx="136144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400" y="-685800"/>
            <a:ext cx="30759400" cy="135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590800"/>
            <a:ext cx="15379700" cy="678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3086100"/>
            <a:ext cx="6210300" cy="575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946400"/>
            <a:ext cx="6210300" cy="589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7708900"/>
            <a:ext cx="57150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7848600"/>
            <a:ext cx="56134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8900" y="4533900"/>
            <a:ext cx="41402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0600" y="3187700"/>
            <a:ext cx="24384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1600" y="9588500"/>
            <a:ext cx="12115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1955800"/>
            <a:ext cx="99695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736600"/>
            <a:ext cx="13957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5300" y="-292100"/>
            <a:ext cx="29654500" cy="130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870200"/>
            <a:ext cx="14820900" cy="654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1447800"/>
            <a:ext cx="14160500" cy="1346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0" y="3670300"/>
            <a:ext cx="4597400" cy="332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200" y="3670300"/>
            <a:ext cx="4597400" cy="332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4851400"/>
            <a:ext cx="21717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7493000"/>
            <a:ext cx="68453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0" y="7493000"/>
            <a:ext cx="56896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3900" y="3784600"/>
            <a:ext cx="20447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16100" y="5715000"/>
            <a:ext cx="20447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812800"/>
            <a:ext cx="12217400" cy="2057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209800"/>
            <a:ext cx="9207500" cy="76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0" y="3238500"/>
            <a:ext cx="4902200" cy="490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4432300"/>
            <a:ext cx="2451100" cy="245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3162300"/>
            <a:ext cx="4902200" cy="490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4432300"/>
            <a:ext cx="2451100" cy="2451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7239000"/>
            <a:ext cx="43307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7239000"/>
            <a:ext cx="43307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2500" y="3619500"/>
            <a:ext cx="43307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907153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7200" y="3619500"/>
            <a:ext cx="43307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2400" y="6731000"/>
            <a:ext cx="1473200" cy="147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6731000"/>
            <a:ext cx="14732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5100" y="3111500"/>
            <a:ext cx="1473200" cy="147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2100" y="3111500"/>
            <a:ext cx="14732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9100" y="7518400"/>
            <a:ext cx="5143500" cy="180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0600" y="7340600"/>
            <a:ext cx="5219700" cy="2171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3900" y="3670300"/>
            <a:ext cx="5257800" cy="176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8500" y="3670300"/>
            <a:ext cx="5156200" cy="1803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04500" y="6591300"/>
            <a:ext cx="5575300" cy="990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8000" y="6591300"/>
            <a:ext cx="3771900" cy="99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2870200"/>
            <a:ext cx="8089900" cy="106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73400" y="2946400"/>
            <a:ext cx="3797300" cy="990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29800" y="6197600"/>
            <a:ext cx="2781300" cy="2768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84900" y="6197600"/>
            <a:ext cx="2743200" cy="276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17100" y="2578100"/>
            <a:ext cx="2781300" cy="2768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75400" y="2578100"/>
            <a:ext cx="2451100" cy="2768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125700" y="8509000"/>
            <a:ext cx="876300" cy="43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10600" y="4584700"/>
            <a:ext cx="1117600" cy="1409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15000" y="5664200"/>
            <a:ext cx="5994400" cy="1079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635000"/>
            <a:ext cx="13652500" cy="2057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108200"/>
            <a:ext cx="63881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2959100"/>
            <a:ext cx="13335000" cy="346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0" y="3835400"/>
            <a:ext cx="6667500" cy="172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11400" y="2959100"/>
            <a:ext cx="120269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3835400"/>
            <a:ext cx="60071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746500"/>
            <a:ext cx="5067300" cy="209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4318000"/>
            <a:ext cx="59309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40700" y="3556000"/>
            <a:ext cx="5486400" cy="209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700" y="4203700"/>
            <a:ext cx="5003800" cy="1993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5676900"/>
            <a:ext cx="13335000" cy="346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500" y="6553200"/>
            <a:ext cx="6667500" cy="1727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0" y="5676900"/>
            <a:ext cx="12026900" cy="346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4100" y="6553200"/>
            <a:ext cx="6007100" cy="172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18200" y="6464300"/>
            <a:ext cx="4965700" cy="209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7700" y="7099300"/>
            <a:ext cx="5041900" cy="162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6464300"/>
            <a:ext cx="5613400" cy="2095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25300" y="7124700"/>
            <a:ext cx="5359400" cy="1562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8300" y="3416300"/>
            <a:ext cx="2362200" cy="2362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7900" y="4013200"/>
            <a:ext cx="1181100" cy="1181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27600" y="6578600"/>
            <a:ext cx="1574800" cy="157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0" y="6972300"/>
            <a:ext cx="787400" cy="787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50600" y="6553200"/>
            <a:ext cx="1714500" cy="1676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95100" y="6985000"/>
            <a:ext cx="850900" cy="838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83400" y="3708400"/>
            <a:ext cx="1841500" cy="1955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66000" y="4203700"/>
            <a:ext cx="927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6596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731000"/>
            <a:ext cx="21717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6718300"/>
            <a:ext cx="2743200" cy="280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6756400"/>
            <a:ext cx="16637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0800" y="6070600"/>
            <a:ext cx="1739900" cy="142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6070600"/>
            <a:ext cx="23495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100" y="6070600"/>
            <a:ext cx="23495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00" y="6032500"/>
            <a:ext cx="17653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2717800"/>
            <a:ext cx="2743200" cy="461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2743200"/>
            <a:ext cx="2743200" cy="459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1200" y="2743200"/>
            <a:ext cx="2794000" cy="457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6500" y="2717800"/>
            <a:ext cx="2400300" cy="461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2800" y="1790700"/>
            <a:ext cx="152400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69900"/>
            <a:ext cx="14427200" cy="220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03700" y="9410700"/>
            <a:ext cx="10033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0100" y="6718300"/>
            <a:ext cx="29083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927100"/>
            <a:ext cx="14071600" cy="135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619500"/>
            <a:ext cx="7366000" cy="378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3568700"/>
            <a:ext cx="6921500" cy="388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6800" y="7785100"/>
            <a:ext cx="97282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7785100"/>
            <a:ext cx="89916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8200" y="2070100"/>
            <a:ext cx="174371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09700" y="8496300"/>
            <a:ext cx="99949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100" y="8496300"/>
            <a:ext cx="87630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914400"/>
            <a:ext cx="144780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0" y="8089900"/>
            <a:ext cx="60706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8089900"/>
            <a:ext cx="4508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8089900"/>
            <a:ext cx="5765800" cy="723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0" y="2768600"/>
            <a:ext cx="3314700" cy="4673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4140200"/>
            <a:ext cx="5080000" cy="2755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300" y="4038600"/>
            <a:ext cx="5105400" cy="327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00" y="1854200"/>
            <a:ext cx="3454400" cy="7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700" y="7340600"/>
            <a:ext cx="1295400" cy="203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0800" y="7340600"/>
            <a:ext cx="1295400" cy="20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00000" y="7975600"/>
            <a:ext cx="2603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0" y="7988300"/>
            <a:ext cx="25654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8400" y="7950200"/>
            <a:ext cx="2565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292600"/>
            <a:ext cx="146050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52500"/>
            <a:ext cx="14998700" cy="2057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00" y="571500"/>
            <a:ext cx="22682200" cy="1140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4648200"/>
            <a:ext cx="37719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4813300"/>
            <a:ext cx="1879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6248400"/>
            <a:ext cx="56515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6413500"/>
            <a:ext cx="28194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00" y="4508500"/>
            <a:ext cx="19812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300" y="6070600"/>
            <a:ext cx="2133600" cy="1066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2832100"/>
            <a:ext cx="5715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0" y="2984500"/>
            <a:ext cx="2794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0" y="2908300"/>
            <a:ext cx="1676400" cy="53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28194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000" y="2959100"/>
            <a:ext cx="2794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8300" y="2895600"/>
            <a:ext cx="1511300" cy="546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98300" y="28194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000" y="2959100"/>
            <a:ext cx="279400" cy="27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2895600"/>
            <a:ext cx="1473200" cy="533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4100" y="5156200"/>
            <a:ext cx="55880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31100" y="5321300"/>
            <a:ext cx="27940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2100" y="4978400"/>
            <a:ext cx="2247900" cy="1066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73600" y="4000500"/>
            <a:ext cx="3822700" cy="673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38800" y="4165600"/>
            <a:ext cx="1905000" cy="330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78600" y="5727700"/>
            <a:ext cx="3784600" cy="673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31100" y="5892800"/>
            <a:ext cx="1892300" cy="33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00" y="3886200"/>
            <a:ext cx="1981200" cy="1066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67600" y="5562600"/>
            <a:ext cx="2273300" cy="1066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01000" y="6832600"/>
            <a:ext cx="5689600" cy="673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23400" y="7010400"/>
            <a:ext cx="2844800" cy="330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17100" y="6680200"/>
            <a:ext cx="1968500" cy="10668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77300" y="7429500"/>
            <a:ext cx="57531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12400" y="7594600"/>
            <a:ext cx="2870200" cy="330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07600" y="7251700"/>
            <a:ext cx="3187700" cy="10668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470900" y="7988300"/>
            <a:ext cx="7505700" cy="673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50500" y="8153400"/>
            <a:ext cx="3759200" cy="330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09600" y="2819400"/>
            <a:ext cx="571500" cy="571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449300" y="2959100"/>
            <a:ext cx="279400" cy="279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91800" y="7823200"/>
            <a:ext cx="3187700" cy="1066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614400" y="2895600"/>
            <a:ext cx="1524000" cy="5334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242800" y="8534400"/>
            <a:ext cx="3721100" cy="673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169900" y="8699500"/>
            <a:ext cx="1854200" cy="330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233400" y="8356600"/>
            <a:ext cx="1968500" cy="10668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41500"/>
            <a:ext cx="13030200" cy="979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4203700"/>
            <a:ext cx="6515100" cy="4889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0" y="1841500"/>
            <a:ext cx="13030200" cy="979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4203700"/>
            <a:ext cx="6515100" cy="488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406900"/>
            <a:ext cx="6007100" cy="450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4559300"/>
            <a:ext cx="5588000" cy="419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0287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2120900"/>
            <a:ext cx="77343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927100"/>
            <a:ext cx="124968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2794000"/>
            <a:ext cx="4051300" cy="129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2794000"/>
            <a:ext cx="41783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3162300"/>
            <a:ext cx="6019800" cy="240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0200" y="3162300"/>
            <a:ext cx="6756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6032500"/>
            <a:ext cx="42672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032500"/>
            <a:ext cx="42672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6032500"/>
            <a:ext cx="42672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204700" y="3302000"/>
            <a:ext cx="2374900" cy="237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100" y="3581400"/>
            <a:ext cx="18161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950200" y="3302000"/>
            <a:ext cx="2374900" cy="237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606800"/>
            <a:ext cx="17653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708400" y="3302000"/>
            <a:ext cx="2374900" cy="237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200" y="3594100"/>
            <a:ext cx="17780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0" y="7378700"/>
            <a:ext cx="28575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8400" y="7581900"/>
            <a:ext cx="40640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3500" y="7556500"/>
            <a:ext cx="4838700" cy="1257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91900" y="5918200"/>
            <a:ext cx="34417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7100" y="5892800"/>
            <a:ext cx="35306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500" y="5943600"/>
            <a:ext cx="21463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900" y="673100"/>
            <a:ext cx="14071600" cy="205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292600"/>
            <a:ext cx="140081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100" y="2667000"/>
            <a:ext cx="16865600" cy="543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3517900"/>
            <a:ext cx="131572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2057400"/>
            <a:ext cx="39370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1800" y="4292600"/>
            <a:ext cx="154432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292600"/>
            <a:ext cx="143764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3365500"/>
            <a:ext cx="2895600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3365500"/>
            <a:ext cx="2895600" cy="487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365500"/>
            <a:ext cx="2895600" cy="487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3898900"/>
            <a:ext cx="1498600" cy="149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3937000"/>
            <a:ext cx="1409700" cy="140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898900"/>
            <a:ext cx="14986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4076700"/>
            <a:ext cx="11303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3898900"/>
            <a:ext cx="14986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4394200"/>
            <a:ext cx="1143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900" y="5384800"/>
            <a:ext cx="26162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5384800"/>
            <a:ext cx="26162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476500"/>
            <a:ext cx="29718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44500" y="812800"/>
            <a:ext cx="15100300" cy="172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89400" y="8890000"/>
            <a:ext cx="9906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3365500"/>
            <a:ext cx="2895600" cy="487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0" y="3365500"/>
            <a:ext cx="2895600" cy="487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0" y="3898900"/>
            <a:ext cx="1498600" cy="149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0" y="3937000"/>
            <a:ext cx="1409700" cy="140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0" y="3898900"/>
            <a:ext cx="14986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076700"/>
            <a:ext cx="1130300" cy="1130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2946400"/>
            <a:ext cx="5854700" cy="33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85900" y="5384800"/>
            <a:ext cx="26162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71200" y="5384800"/>
            <a:ext cx="26162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384800"/>
            <a:ext cx="2616200" cy="81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2500" y="6057900"/>
            <a:ext cx="23495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6057900"/>
            <a:ext cx="3441700" cy="209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80300" y="6057900"/>
            <a:ext cx="30226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6100" y="6057900"/>
            <a:ext cx="3340100" cy="1803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74800" y="6057900"/>
            <a:ext cx="2730500" cy="1511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80700" y="2476500"/>
            <a:ext cx="29718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5100" y="2946400"/>
            <a:ext cx="9055100" cy="330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292600"/>
            <a:ext cx="136652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0600" y="431800"/>
            <a:ext cx="13855700" cy="1165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25800"/>
            <a:ext cx="69215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429000"/>
            <a:ext cx="6324600" cy="530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1943100"/>
            <a:ext cx="50546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0" y="5511800"/>
            <a:ext cx="53340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2700" y="3378200"/>
            <a:ext cx="3835400" cy="220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8100" y="7061200"/>
            <a:ext cx="46990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13100" y="2032000"/>
            <a:ext cx="130302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" y="774700"/>
            <a:ext cx="145034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03700" y="9410700"/>
            <a:ext cx="9906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530600"/>
            <a:ext cx="5054600" cy="504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3873500"/>
            <a:ext cx="4368800" cy="4368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829300" y="1625600"/>
            <a:ext cx="4483100" cy="896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96100" y="3810000"/>
            <a:ext cx="2247900" cy="448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833100" y="7912100"/>
            <a:ext cx="1524000" cy="22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320000">
            <a:off x="7708900" y="5765800"/>
            <a:ext cx="3975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100" y="3975100"/>
            <a:ext cx="15240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78232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9700" y="5969000"/>
            <a:ext cx="1778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4114800"/>
            <a:ext cx="177800" cy="17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930900" y="7912100"/>
            <a:ext cx="1524000" cy="228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20000">
            <a:off x="5892800" y="5765800"/>
            <a:ext cx="1892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0900" y="3975100"/>
            <a:ext cx="15240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366000" y="78232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6540500" y="5969000"/>
            <a:ext cx="177800" cy="17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366000" y="4114800"/>
            <a:ext cx="1778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7391400"/>
            <a:ext cx="4889500" cy="151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5308600"/>
            <a:ext cx="4889500" cy="151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54100" y="3213100"/>
            <a:ext cx="48895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7391400"/>
            <a:ext cx="4889500" cy="151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5295900"/>
            <a:ext cx="48895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344400" y="3213100"/>
            <a:ext cx="4889500" cy="151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700" y="8102600"/>
            <a:ext cx="32258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58700" y="7366000"/>
            <a:ext cx="1181100" cy="1016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58700" y="6019800"/>
            <a:ext cx="2336800" cy="60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58700" y="5283200"/>
            <a:ext cx="1181100" cy="1016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58700" y="3924300"/>
            <a:ext cx="1536700" cy="609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58700" y="3187700"/>
            <a:ext cx="1143000" cy="1016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8400" y="8102600"/>
            <a:ext cx="2590800" cy="609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5700" y="7340600"/>
            <a:ext cx="1206500" cy="673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68400" y="6019800"/>
            <a:ext cx="20066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5700" y="5257800"/>
            <a:ext cx="1193800" cy="673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68400" y="3924300"/>
            <a:ext cx="26289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55700" y="3162300"/>
            <a:ext cx="1143000" cy="673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10600" y="5435600"/>
            <a:ext cx="2806700" cy="1320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46900" y="5638800"/>
            <a:ext cx="2501900" cy="1028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1054100" y="1993900"/>
            <a:ext cx="148082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44700" y="812800"/>
            <a:ext cx="12319000" cy="1727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916400" y="9410700"/>
            <a:ext cx="9906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660400"/>
            <a:ext cx="10223500" cy="137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6800" y="-1803400"/>
            <a:ext cx="28308300" cy="1560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1981200"/>
            <a:ext cx="14160500" cy="781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2247900"/>
            <a:ext cx="10414000" cy="726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00" y="4610100"/>
            <a:ext cx="32639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700" y="6985000"/>
            <a:ext cx="14478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400" y="2870200"/>
            <a:ext cx="14478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4700" y="7264400"/>
            <a:ext cx="11303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200" y="5257800"/>
            <a:ext cx="1371600" cy="118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0" y="2667000"/>
            <a:ext cx="2336800" cy="156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800" y="-1803400"/>
            <a:ext cx="28308300" cy="156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1981200"/>
            <a:ext cx="14160500" cy="781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635000"/>
            <a:ext cx="111760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00" y="2984500"/>
            <a:ext cx="2108200" cy="424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00" y="2984500"/>
            <a:ext cx="2070100" cy="3009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900" y="8153400"/>
            <a:ext cx="25019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0" y="8153400"/>
            <a:ext cx="2501900" cy="1244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2984500"/>
            <a:ext cx="19558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2197100"/>
            <a:ext cx="14224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800" y="7366000"/>
            <a:ext cx="16764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5300" y="4597400"/>
            <a:ext cx="5549900" cy="419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84200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77 prmr</cp:lastModifiedBy>
  <cp:revision>2</cp:revision>
  <dcterms:created xsi:type="dcterms:W3CDTF">2006-08-16T00:00:00Z</dcterms:created>
  <dcterms:modified xsi:type="dcterms:W3CDTF">2024-12-03T01:44:16Z</dcterms:modified>
</cp:coreProperties>
</file>